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461" r:id="rId5"/>
    <p:sldId id="256" r:id="rId6"/>
    <p:sldId id="2439" r:id="rId7"/>
    <p:sldId id="2456" r:id="rId8"/>
    <p:sldId id="2457" r:id="rId9"/>
    <p:sldId id="2443" r:id="rId10"/>
    <p:sldId id="2460" r:id="rId11"/>
    <p:sldId id="2452" r:id="rId12"/>
    <p:sldId id="2448" r:id="rId13"/>
    <p:sldId id="2447" r:id="rId14"/>
    <p:sldId id="2444" r:id="rId15"/>
    <p:sldId id="2446" r:id="rId16"/>
    <p:sldId id="2458" r:id="rId17"/>
    <p:sldId id="2449" r:id="rId18"/>
    <p:sldId id="2453" r:id="rId19"/>
    <p:sldId id="2462" r:id="rId20"/>
    <p:sldId id="2463" r:id="rId21"/>
    <p:sldId id="2464" r:id="rId22"/>
    <p:sldId id="2465" r:id="rId23"/>
    <p:sldId id="2466" r:id="rId24"/>
    <p:sldId id="2467" r:id="rId25"/>
    <p:sldId id="2468" r:id="rId26"/>
    <p:sldId id="2450" r:id="rId27"/>
    <p:sldId id="2451" r:id="rId28"/>
    <p:sldId id="2459" r:id="rId29"/>
    <p:sldId id="2454" r:id="rId30"/>
    <p:sldId id="245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84" autoAdjust="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54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7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=""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=""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=""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=""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79249-FDC0-364D-A734-AE1DE1605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3537B6D-42A5-F449-2691-321A167F7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66650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FBCE6F-2AA9-31FE-8148-33B480735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7179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=""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=""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=""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=""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=""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=""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3" r:id="rId8"/>
    <p:sldLayoutId id="2147483670" r:id="rId9"/>
    <p:sldLayoutId id="2147483669" r:id="rId10"/>
    <p:sldLayoutId id="2147483667" r:id="rId11"/>
    <p:sldLayoutId id="2147483668" r:id="rId12"/>
    <p:sldLayoutId id="2147483666" r:id="rId13"/>
    <p:sldLayoutId id="2147483671" r:id="rId14"/>
    <p:sldLayoutId id="2147483655" r:id="rId15"/>
    <p:sldLayoutId id="2147483672" r:id="rId16"/>
    <p:sldLayoutId id="2147483673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gif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1576" y="331524"/>
            <a:ext cx="7915835" cy="383013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Welcome To G-Tec Computer Education, Nagercoil.</a:t>
            </a:r>
          </a:p>
        </p:txBody>
      </p:sp>
      <p:pic>
        <p:nvPicPr>
          <p:cNvPr id="1026" name="Picture 2" descr="G-Tec Education Nagercoil">
            <a:extLst>
              <a:ext uri="{FF2B5EF4-FFF2-40B4-BE49-F238E27FC236}">
                <a16:creationId xmlns:a16="http://schemas.microsoft.com/office/drawing/2014/main" xmlns="" id="{54208F1C-1762-57F3-66E5-E435AC3D3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31576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end hello GIF by NewQuest">
            <a:extLst>
              <a:ext uri="{FF2B5EF4-FFF2-40B4-BE49-F238E27FC236}">
                <a16:creationId xmlns:a16="http://schemas.microsoft.com/office/drawing/2014/main" xmlns="" id="{0A3A8CE4-3167-4426-9EB8-C38BD5154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0280"/>
            <a:ext cx="12192000" cy="225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is may contain: a robot with glowing blue eyes standing in front of a white background">
            <a:extLst>
              <a:ext uri="{FF2B5EF4-FFF2-40B4-BE49-F238E27FC236}">
                <a16:creationId xmlns:a16="http://schemas.microsoft.com/office/drawing/2014/main" xmlns="" id="{39C80547-B642-28A6-29A2-8605DBE0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134" y="-377073"/>
            <a:ext cx="4244418" cy="43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Algerian" panose="04020705040A02060702" pitchFamily="82" charset="0"/>
              </a:rPr>
              <a:t>HISTORY OF REACT</a:t>
            </a:r>
            <a:endParaRPr lang="en-IN" cap="none" dirty="0">
              <a:latin typeface="Algerian" panose="04020705040A02060702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React was created by Jordan </a:t>
            </a:r>
            <a:r>
              <a:rPr lang="en-US" sz="3600" dirty="0" err="1" smtClean="0">
                <a:latin typeface="Algerian" panose="04020705040A02060702" pitchFamily="82" charset="0"/>
              </a:rPr>
              <a:t>Walke</a:t>
            </a:r>
            <a:r>
              <a:rPr lang="en-US" sz="3600" dirty="0" smtClean="0">
                <a:latin typeface="Algerian" panose="04020705040A02060702" pitchFamily="82" charset="0"/>
              </a:rPr>
              <a:t>.</a:t>
            </a:r>
          </a:p>
          <a:p>
            <a:endParaRPr lang="en-US" sz="3600" dirty="0" smtClean="0">
              <a:latin typeface="Algerian" panose="04020705040A02060702" pitchFamily="82" charset="0"/>
            </a:endParaRPr>
          </a:p>
          <a:p>
            <a:r>
              <a:rPr lang="en-US" sz="3600" dirty="0" smtClean="0">
                <a:latin typeface="Algerian" panose="04020705040A02060702" pitchFamily="82" charset="0"/>
              </a:rPr>
              <a:t>Initial </a:t>
            </a:r>
            <a:r>
              <a:rPr lang="en-US" sz="3600" dirty="0">
                <a:latin typeface="Algerian" panose="04020705040A02060702" pitchFamily="82" charset="0"/>
              </a:rPr>
              <a:t>Release Date: 2013 </a:t>
            </a:r>
            <a:endParaRPr lang="en-US" sz="3600" dirty="0" smtClean="0">
              <a:latin typeface="Algerian" panose="04020705040A02060702" pitchFamily="82" charset="0"/>
            </a:endParaRPr>
          </a:p>
          <a:p>
            <a:endParaRPr lang="en-US" sz="3600" dirty="0" smtClean="0">
              <a:latin typeface="Algerian" panose="04020705040A02060702" pitchFamily="82" charset="0"/>
            </a:endParaRPr>
          </a:p>
          <a:p>
            <a:r>
              <a:rPr lang="en-US" sz="3600" dirty="0" smtClean="0">
                <a:latin typeface="Algerian" panose="04020705040A02060702" pitchFamily="82" charset="0"/>
              </a:rPr>
              <a:t>Current and ongoing version </a:t>
            </a:r>
            <a:r>
              <a:rPr lang="en-US" sz="3600" dirty="0">
                <a:latin typeface="Algerian" panose="04020705040A02060702" pitchFamily="82" charset="0"/>
              </a:rPr>
              <a:t>is React </a:t>
            </a:r>
            <a:r>
              <a:rPr lang="en-US" sz="3600" dirty="0" smtClean="0">
                <a:latin typeface="Algerian" panose="04020705040A02060702" pitchFamily="82" charset="0"/>
              </a:rPr>
              <a:t>19 : 2022</a:t>
            </a:r>
            <a:endParaRPr lang="en-IN" sz="3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81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3623095" y="0"/>
            <a:ext cx="8568905" cy="6858000"/>
          </a:xfrm>
        </p:spPr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843698"/>
            <a:ext cx="3623094" cy="238446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14433"/>
            <a:ext cx="12191997" cy="69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574" y="1"/>
            <a:ext cx="11317855" cy="59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Why learn react?</a:t>
            </a:r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React </a:t>
            </a:r>
            <a:r>
              <a:rPr lang="en-US" dirty="0"/>
              <a:t>is widely used in web </a:t>
            </a:r>
            <a:r>
              <a:rPr lang="en-US" dirty="0" smtClean="0"/>
              <a:t>development.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Demand </a:t>
            </a:r>
            <a:r>
              <a:rPr lang="en-US" dirty="0"/>
              <a:t>for React developers is </a:t>
            </a:r>
            <a:r>
              <a:rPr lang="en-US" dirty="0" smtClean="0"/>
              <a:t>high.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job </a:t>
            </a:r>
            <a:r>
              <a:rPr lang="en-US" dirty="0"/>
              <a:t>opportunities and potentially higher salaries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Reusable </a:t>
            </a:r>
            <a:r>
              <a:rPr lang="en-US" dirty="0"/>
              <a:t>components and faster development can save time and </a:t>
            </a:r>
            <a:r>
              <a:rPr lang="en-US" dirty="0" smtClean="0"/>
              <a:t>money.</a:t>
            </a:r>
          </a:p>
          <a:p>
            <a:endParaRPr lang="en-IN" dirty="0"/>
          </a:p>
        </p:txBody>
      </p:sp>
      <p:pic>
        <p:nvPicPr>
          <p:cNvPr id="6" name="b2bcb3f4281d36cd66fbc8eb09e7b1a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64438" y="1032385"/>
            <a:ext cx="4915437" cy="2457789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25780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Top 13 React Apps: Popular Apps Built with React</a:t>
            </a:r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894" y="1189038"/>
            <a:ext cx="10420709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What is the benefit of learn react</a:t>
            </a:r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Creating dynamic </a:t>
            </a:r>
            <a:r>
              <a:rPr lang="en-US" dirty="0"/>
              <a:t>and Interactive </a:t>
            </a:r>
            <a:r>
              <a:rPr lang="en-US" dirty="0" smtClean="0"/>
              <a:t>Interfaces.</a:t>
            </a:r>
          </a:p>
          <a:p>
            <a:endParaRPr lang="en-IN" dirty="0" smtClean="0"/>
          </a:p>
          <a:p>
            <a:r>
              <a:rPr lang="en-IN" dirty="0" smtClean="0"/>
              <a:t>Code </a:t>
            </a:r>
            <a:r>
              <a:rPr lang="en-IN" dirty="0"/>
              <a:t>Reusability and </a:t>
            </a:r>
            <a:r>
              <a:rPr lang="en-IN" dirty="0" smtClean="0"/>
              <a:t>Maintainability.</a:t>
            </a:r>
          </a:p>
          <a:p>
            <a:endParaRPr lang="en-IN" dirty="0" smtClean="0"/>
          </a:p>
          <a:p>
            <a:r>
              <a:rPr lang="en-IN" dirty="0" smtClean="0"/>
              <a:t>Efficiency </a:t>
            </a:r>
            <a:r>
              <a:rPr lang="en-IN" dirty="0"/>
              <a:t>and </a:t>
            </a:r>
            <a:r>
              <a:rPr lang="en-IN" dirty="0" smtClean="0"/>
              <a:t>Performance.</a:t>
            </a:r>
          </a:p>
          <a:p>
            <a:endParaRPr lang="en-IN" dirty="0" smtClean="0"/>
          </a:p>
          <a:p>
            <a:r>
              <a:rPr lang="en-IN" dirty="0" smtClean="0"/>
              <a:t>Career Opportunities.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02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9C55F0-0091-94A9-026A-C90146FC8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88" y="1596980"/>
            <a:ext cx="8577329" cy="4224271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3600" b="1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G-TEC COMPUTER EDUCATION CENTRE</a:t>
            </a:r>
            <a:r>
              <a:rPr lang="en-US" sz="3600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 is the largest computer education network with more than 900 global centers</a:t>
            </a:r>
            <a:r>
              <a:rPr lang="en-US" sz="3600" b="0" i="0" dirty="0" smtClean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en-US" sz="3600" b="1" i="0" dirty="0" smtClean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We</a:t>
            </a:r>
            <a:r>
              <a:rPr lang="en-US" sz="3600" b="1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 </a:t>
            </a:r>
            <a:r>
              <a:rPr lang="en-US" sz="3600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are committed to IT services, powered by a team of dedicated professionals with distinct experience in the technical, management &amp; functional domains.</a:t>
            </a:r>
          </a:p>
          <a:p>
            <a:endParaRPr lang="en-US" dirty="0"/>
          </a:p>
        </p:txBody>
      </p:sp>
      <p:pic>
        <p:nvPicPr>
          <p:cNvPr id="8194" name="Picture 2" descr="This may contain: a blue and white robot standing with his hands in the air, wearing goggles">
            <a:extLst>
              <a:ext uri="{FF2B5EF4-FFF2-40B4-BE49-F238E27FC236}">
                <a16:creationId xmlns:a16="http://schemas.microsoft.com/office/drawing/2014/main" xmlns="" id="{6B458413-D0D7-A3BB-5404-FF327B21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54" y="2066195"/>
            <a:ext cx="3129699" cy="328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5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3FC0AC-FC18-21EA-3B2B-BFB49779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685800"/>
            <a:ext cx="10162095" cy="14859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Algerian" panose="04020705040A02060702" pitchFamily="82" charset="0"/>
              </a:rPr>
              <a:t>WE ARE 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10E9C0-4D76-1E68-BFEC-DCFBB5FDF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24 COUNTRIES</a:t>
            </a:r>
          </a:p>
        </p:txBody>
      </p:sp>
      <p:pic>
        <p:nvPicPr>
          <p:cNvPr id="3074" name="Picture 2" descr="Robot Transparent GIF - Robot Transparent Hand GIFs">
            <a:extLst>
              <a:ext uri="{FF2B5EF4-FFF2-40B4-BE49-F238E27FC236}">
                <a16:creationId xmlns:a16="http://schemas.microsoft.com/office/drawing/2014/main" xmlns="" id="{E507D80B-2B49-85B0-D956-FF52DFB4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00" y="2171700"/>
            <a:ext cx="3421930" cy="327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283DB6E-0DCC-4843-C5D3-6B5D380AB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29" y="0"/>
            <a:ext cx="6554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5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D21E43-8FE7-6464-4E63-04742D0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9110"/>
            <a:ext cx="9601200" cy="13574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CORPORATE OFFICE</a:t>
            </a:r>
            <a:r>
              <a:rPr lang="en-US" sz="44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 </a:t>
            </a:r>
            <a:br>
              <a:rPr lang="en-US" sz="44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</a:br>
            <a:r>
              <a:rPr lang="en-US" sz="4400" b="1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G-TEC COMPUTER EDUCATION CENTRE ,</a:t>
            </a:r>
            <a:r>
              <a:rPr lang="en-US" sz="4400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Singapore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9DBEF51-3568-A70B-110E-5F963908A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847655"/>
            <a:ext cx="9162855" cy="5010346"/>
          </a:xfrm>
          <a:prstGeom prst="rect">
            <a:avLst/>
          </a:prstGeom>
        </p:spPr>
      </p:pic>
      <p:pic>
        <p:nvPicPr>
          <p:cNvPr id="2050" name="Picture 2" descr="GIF robot, cool, toys, best animated GIFs free download ">
            <a:extLst>
              <a:ext uri="{FF2B5EF4-FFF2-40B4-BE49-F238E27FC236}">
                <a16:creationId xmlns:a16="http://schemas.microsoft.com/office/drawing/2014/main" xmlns="" id="{C9B909F7-1BCD-30F3-DF7E-CA4C28DFD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586" y="1847654"/>
            <a:ext cx="3123414" cy="501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3" name="Content Placeholder 42">
            <a:extLst>
              <a:ext uri="{FF2B5EF4-FFF2-40B4-BE49-F238E27FC236}">
                <a16:creationId xmlns:a16="http://schemas.microsoft.com/office/drawing/2014/main" xmlns="" id="{5830F7B8-71A1-0101-6139-8BE1641CD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19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=""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B6C8E487-ADDC-4F1B-A30A-BAABB4998F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027010" y="1191492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F3342"/>
                </a:solidFill>
                <a:latin typeface="Algerian" panose="04020705040A02060702" pitchFamily="82" charset="0"/>
              </a:rPr>
              <a:t>REACT</a:t>
            </a:r>
            <a:endParaRPr lang="en-US" dirty="0">
              <a:solidFill>
                <a:srgbClr val="2F3342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878419b3d7e9dfad0daa19670c039a4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5999" y="25827"/>
            <a:ext cx="3857625" cy="6858000"/>
          </a:xfrm>
          <a:prstGeom prst="trapezoid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65" y="1080229"/>
            <a:ext cx="4371211" cy="47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3A1403-E30E-6A0E-3724-51EF4AE5F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B60A379-B009-9097-4199-84FC68599E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38C503-D5A9-471A-A63E-25DC6F95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9E5706-3AE2-5ECD-6D83-D1D1C4E90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3FF8B9E-FA7D-AE44-4C05-9646738E57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E374E2-EA60-95BB-7924-C4A5F60B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51E81-CCC6-6B74-1B98-577E2B06AE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352A4C-71BD-D7BC-67A9-3A05C8900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5DF884-858C-DFF6-33F7-44CB075D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98" y="207034"/>
            <a:ext cx="11714671" cy="58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EXAMPLE</a:t>
            </a:r>
            <a:r>
              <a:rPr lang="en-US" cap="none" dirty="0" smtClean="0"/>
              <a:t>: App.js</a:t>
            </a:r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import React from 'react';</a:t>
            </a:r>
          </a:p>
          <a:p>
            <a:endParaRPr lang="en-IN" dirty="0"/>
          </a:p>
          <a:p>
            <a:r>
              <a:rPr lang="en-IN" dirty="0"/>
              <a:t>function App() {</a:t>
            </a:r>
          </a:p>
          <a:p>
            <a:r>
              <a:rPr lang="en-IN" dirty="0"/>
              <a:t>    return (</a:t>
            </a:r>
          </a:p>
          <a:p>
            <a:r>
              <a:rPr lang="en-IN" dirty="0"/>
              <a:t>        &lt;div </a:t>
            </a:r>
            <a:r>
              <a:rPr lang="en-IN" dirty="0" err="1"/>
              <a:t>className</a:t>
            </a:r>
            <a:r>
              <a:rPr lang="en-IN" dirty="0"/>
              <a:t>="App"&gt;</a:t>
            </a:r>
          </a:p>
          <a:p>
            <a:r>
              <a:rPr lang="en-IN" dirty="0"/>
              <a:t>            &lt;h1 style={</a:t>
            </a:r>
          </a:p>
          <a:p>
            <a:r>
              <a:rPr lang="en-IN" dirty="0"/>
              <a:t>                { </a:t>
            </a:r>
            <a:r>
              <a:rPr lang="en-IN" dirty="0" err="1"/>
              <a:t>textAlign</a:t>
            </a:r>
            <a:r>
              <a:rPr lang="en-IN" dirty="0"/>
              <a:t>: '</a:t>
            </a:r>
            <a:r>
              <a:rPr lang="en-IN" dirty="0" err="1"/>
              <a:t>center</a:t>
            </a:r>
            <a:r>
              <a:rPr lang="en-IN" dirty="0"/>
              <a:t>' }</a:t>
            </a:r>
          </a:p>
          <a:p>
            <a:r>
              <a:rPr lang="en-IN" dirty="0"/>
              <a:t>            }&gt;</a:t>
            </a:r>
          </a:p>
          <a:p>
            <a:r>
              <a:rPr lang="en-IN" dirty="0"/>
              <a:t>                Hello, World!</a:t>
            </a:r>
          </a:p>
          <a:p>
            <a:r>
              <a:rPr lang="en-IN" dirty="0"/>
              <a:t>            &lt;/h1&gt;</a:t>
            </a:r>
          </a:p>
          <a:p>
            <a:r>
              <a:rPr lang="en-IN" dirty="0"/>
              <a:t>        &lt;/div&gt;</a:t>
            </a:r>
          </a:p>
          <a:p>
            <a:r>
              <a:rPr lang="en-IN" dirty="0"/>
              <a:t>    );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export default App;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48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App.css</a:t>
            </a:r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.App{</a:t>
            </a:r>
          </a:p>
          <a:p>
            <a:r>
              <a:rPr lang="en-US" dirty="0"/>
              <a:t>  text-align: center;</a:t>
            </a:r>
          </a:p>
          <a:p>
            <a:r>
              <a:rPr lang="en-US" dirty="0"/>
              <a:t>  color: aqua;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0" y="3490865"/>
            <a:ext cx="10431888" cy="1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2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721" y="1571223"/>
            <a:ext cx="5847008" cy="431442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cap="none" dirty="0" smtClean="0">
                <a:latin typeface="Algerian" panose="04020705040A02060702" pitchFamily="82" charset="0"/>
              </a:rPr>
              <a:t>Do you have any queries?</a:t>
            </a:r>
            <a:endParaRPr lang="en-IN" cap="none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9" y="180304"/>
            <a:ext cx="10954749" cy="6426558"/>
          </a:xfr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515" y="4770403"/>
            <a:ext cx="22479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uilding" title="Building">
            <a:extLst>
              <a:ext uri="{FF2B5EF4-FFF2-40B4-BE49-F238E27FC236}">
                <a16:creationId xmlns=""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C577CF-CED3-44B1-AC3E-05C2556B41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39938" y="1088572"/>
            <a:ext cx="5020190" cy="5088391"/>
            <a:chOff x="1139938" y="1088572"/>
            <a:chExt cx="5020190" cy="5088391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=""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</p:grp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="" xmlns:a16="http://schemas.microsoft.com/office/drawing/2014/main" id="{2DFF522F-AF68-4632-B55E-C71590EC95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84" y="1705883"/>
            <a:ext cx="2475083" cy="3245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636" y="27523"/>
            <a:ext cx="5944363" cy="66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92" y="388215"/>
            <a:ext cx="11680166" cy="60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57" y="172528"/>
            <a:ext cx="11473132" cy="62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413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843698"/>
            <a:ext cx="3623094" cy="2384466"/>
          </a:xfrm>
        </p:spPr>
        <p:txBody>
          <a:bodyPr/>
          <a:lstStyle/>
          <a:p>
            <a:r>
              <a:rPr lang="en-US" dirty="0" smtClean="0"/>
              <a:t>WHAT IS REACT?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AutoShape 2" descr="What is ReactJ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203275" y="160338"/>
            <a:ext cx="9224513" cy="6858000"/>
          </a:xfrm>
        </p:spPr>
      </p:sp>
      <p:sp>
        <p:nvSpPr>
          <p:cNvPr id="11" name="Rectangle 10"/>
          <p:cNvSpPr/>
          <p:nvPr/>
        </p:nvSpPr>
        <p:spPr>
          <a:xfrm>
            <a:off x="3623095" y="843698"/>
            <a:ext cx="77522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is a JavaScript library created by Facebook</a:t>
            </a:r>
          </a:p>
          <a:p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is a User Interface (UI) library</a:t>
            </a:r>
          </a:p>
          <a:p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is a tool for building UI components</a:t>
            </a:r>
            <a:endParaRPr lang="en-IN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Before you start, you should have a basic understanding of:</a:t>
            </a:r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97479"/>
            <a:ext cx="10939668" cy="462568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HTML</a:t>
            </a:r>
          </a:p>
          <a:p>
            <a:r>
              <a:rPr lang="en-US" dirty="0"/>
              <a:t>What is CSS</a:t>
            </a:r>
          </a:p>
          <a:p>
            <a:r>
              <a:rPr lang="en-US" dirty="0"/>
              <a:t>What is DOM</a:t>
            </a:r>
          </a:p>
          <a:p>
            <a:r>
              <a:rPr lang="en-US" dirty="0"/>
              <a:t>What is ES6</a:t>
            </a:r>
          </a:p>
          <a:p>
            <a:r>
              <a:rPr lang="en-US" dirty="0"/>
              <a:t>What is Node.js</a:t>
            </a:r>
          </a:p>
          <a:p>
            <a:r>
              <a:rPr lang="en-US" dirty="0"/>
              <a:t>What is </a:t>
            </a:r>
            <a:r>
              <a:rPr lang="en-US" dirty="0" err="1"/>
              <a:t>npm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679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</a:t>
            </a:r>
            <a:r>
              <a:rPr lang="en-US" cap="none" dirty="0" smtClean="0"/>
              <a:t>is </a:t>
            </a:r>
            <a:r>
              <a:rPr lang="en-US" cap="none" dirty="0"/>
              <a:t>User Interface (UI) </a:t>
            </a:r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 interface (UI) is the point of communication between a person and a machine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what you see, hear, say, and touch in order to give instructions to a device or receive information back from it. 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is widely used for building user interfaces due to its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component-based architecture, fast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it a popular choice for web and mobile app development. 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17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User Interface (UI) library</a:t>
            </a:r>
            <a:br>
              <a:rPr lang="en-US" cap="none" dirty="0"/>
            </a:br>
            <a:endParaRPr lang="en-IN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89038"/>
            <a:ext cx="5618672" cy="4834129"/>
          </a:xfrm>
        </p:spPr>
        <p:txBody>
          <a:bodyPr>
            <a:normAutofit/>
          </a:bodyPr>
          <a:lstStyle/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UI (User Interface) library is a collection of pre-designed and pre-coded components (like buttons, forms, navigation menus, and icons) that developers can use to create user interfaces for websites 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52b8fe56c5c71882db2023ab4e3ac0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2786" y="1189038"/>
            <a:ext cx="4340776" cy="4168573"/>
          </a:xfrm>
          <a:prstGeom prst="bevel">
            <a:avLst/>
          </a:prstGeom>
        </p:spPr>
      </p:pic>
    </p:spTree>
    <p:extLst>
      <p:ext uri="{BB962C8B-B14F-4D97-AF65-F5344CB8AC3E}">
        <p14:creationId xmlns:p14="http://schemas.microsoft.com/office/powerpoint/2010/main" val="39182075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19B998-C0F0-415C-AF4D-F10DCCD30A25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352</Words>
  <Application>Microsoft Office PowerPoint</Application>
  <PresentationFormat>Widescreen</PresentationFormat>
  <Paragraphs>314</Paragraphs>
  <Slides>27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Algerian</vt:lpstr>
      <vt:lpstr>Arial</vt:lpstr>
      <vt:lpstr>Arial Black</vt:lpstr>
      <vt:lpstr>Calibri</vt:lpstr>
      <vt:lpstr>Times New Roman</vt:lpstr>
      <vt:lpstr>Office Theme</vt:lpstr>
      <vt:lpstr>Welcome To G-Tec Computer Education, Nagercoil.</vt:lpstr>
      <vt:lpstr>REACT</vt:lpstr>
      <vt:lpstr>PowerPoint Presentation</vt:lpstr>
      <vt:lpstr>PowerPoint Presentation</vt:lpstr>
      <vt:lpstr>PowerPoint Presentation</vt:lpstr>
      <vt:lpstr>WHAT IS REACT?</vt:lpstr>
      <vt:lpstr>Before you start, you should have a basic understanding of:</vt:lpstr>
      <vt:lpstr>What is User Interface (UI) </vt:lpstr>
      <vt:lpstr>What is User Interface (UI) library </vt:lpstr>
      <vt:lpstr>HISTORY OF REACT</vt:lpstr>
      <vt:lpstr>PowerPoint Presentation</vt:lpstr>
      <vt:lpstr>PowerPoint Presentation</vt:lpstr>
      <vt:lpstr>Why learn react?</vt:lpstr>
      <vt:lpstr>Top 13 React Apps: Popular Apps Built with React</vt:lpstr>
      <vt:lpstr>What is the benefit of learn react</vt:lpstr>
      <vt:lpstr>PowerPoint Presentation</vt:lpstr>
      <vt:lpstr>WE ARE SERVING</vt:lpstr>
      <vt:lpstr>CORPORATE OFFICE  G-TEC COMPUTER EDUCATION CENTRE ,Singapore</vt:lpstr>
      <vt:lpstr>Agenda</vt:lpstr>
      <vt:lpstr>PowerPoint Presentation</vt:lpstr>
      <vt:lpstr>PowerPoint Presentation</vt:lpstr>
      <vt:lpstr>PowerPoint Presentation</vt:lpstr>
      <vt:lpstr>PowerPoint Presentation</vt:lpstr>
      <vt:lpstr>EXAMPLE: App.js</vt:lpstr>
      <vt:lpstr>App.css</vt:lpstr>
      <vt:lpstr>Do you have any queries?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2025-03-19T06:40:23Z</dcterms:created>
  <dcterms:modified xsi:type="dcterms:W3CDTF">2025-03-20T09:21:41Z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